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Kingred Modern" charset="1" panose="00000000000000000000"/>
      <p:regular r:id="rId13"/>
    </p:embeddedFont>
    <p:embeddedFont>
      <p:font typeface="Helvetica World" charset="1" panose="020B0500040000020004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2802904" y="9019220"/>
            <a:ext cx="3465428" cy="3943588"/>
          </a:xfrm>
          <a:custGeom>
            <a:avLst/>
            <a:gdLst/>
            <a:ahLst/>
            <a:cxnLst/>
            <a:rect r="r" b="b" t="t" l="l"/>
            <a:pathLst>
              <a:path h="3943588" w="3465428">
                <a:moveTo>
                  <a:pt x="0" y="0"/>
                </a:moveTo>
                <a:lnTo>
                  <a:pt x="3465428" y="0"/>
                </a:lnTo>
                <a:lnTo>
                  <a:pt x="3465428" y="3943588"/>
                </a:lnTo>
                <a:lnTo>
                  <a:pt x="0" y="39435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63882" y="8045750"/>
            <a:ext cx="3390836" cy="3132284"/>
          </a:xfrm>
          <a:custGeom>
            <a:avLst/>
            <a:gdLst/>
            <a:ahLst/>
            <a:cxnLst/>
            <a:rect r="r" b="b" t="t" l="l"/>
            <a:pathLst>
              <a:path h="3132284" w="3390836">
                <a:moveTo>
                  <a:pt x="0" y="0"/>
                </a:moveTo>
                <a:lnTo>
                  <a:pt x="3390836" y="0"/>
                </a:lnTo>
                <a:lnTo>
                  <a:pt x="3390836" y="3132285"/>
                </a:lnTo>
                <a:lnTo>
                  <a:pt x="0" y="3132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012790" y="5558490"/>
            <a:ext cx="2550420" cy="2355951"/>
          </a:xfrm>
          <a:custGeom>
            <a:avLst/>
            <a:gdLst/>
            <a:ahLst/>
            <a:cxnLst/>
            <a:rect r="r" b="b" t="t" l="l"/>
            <a:pathLst>
              <a:path h="2355951" w="2550420">
                <a:moveTo>
                  <a:pt x="0" y="0"/>
                </a:moveTo>
                <a:lnTo>
                  <a:pt x="2550420" y="0"/>
                </a:lnTo>
                <a:lnTo>
                  <a:pt x="2550420" y="2355951"/>
                </a:lnTo>
                <a:lnTo>
                  <a:pt x="0" y="2355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859658" y="693803"/>
            <a:ext cx="3227254" cy="4927105"/>
          </a:xfrm>
          <a:custGeom>
            <a:avLst/>
            <a:gdLst/>
            <a:ahLst/>
            <a:cxnLst/>
            <a:rect r="r" b="b" t="t" l="l"/>
            <a:pathLst>
              <a:path h="4927105" w="3227254">
                <a:moveTo>
                  <a:pt x="3227254" y="0"/>
                </a:moveTo>
                <a:lnTo>
                  <a:pt x="0" y="0"/>
                </a:lnTo>
                <a:lnTo>
                  <a:pt x="0" y="4927105"/>
                </a:lnTo>
                <a:lnTo>
                  <a:pt x="3227254" y="4927105"/>
                </a:lnTo>
                <a:lnTo>
                  <a:pt x="3227254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367506" y="-2305346"/>
            <a:ext cx="1826987" cy="4610693"/>
          </a:xfrm>
          <a:custGeom>
            <a:avLst/>
            <a:gdLst/>
            <a:ahLst/>
            <a:cxnLst/>
            <a:rect r="r" b="b" t="t" l="l"/>
            <a:pathLst>
              <a:path h="4610693" w="1826987">
                <a:moveTo>
                  <a:pt x="1826987" y="0"/>
                </a:moveTo>
                <a:lnTo>
                  <a:pt x="0" y="0"/>
                </a:lnTo>
                <a:lnTo>
                  <a:pt x="0" y="4610692"/>
                </a:lnTo>
                <a:lnTo>
                  <a:pt x="1826987" y="4610692"/>
                </a:lnTo>
                <a:lnTo>
                  <a:pt x="182698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2582778" y="-3417911"/>
            <a:ext cx="5543601" cy="5399367"/>
          </a:xfrm>
          <a:custGeom>
            <a:avLst/>
            <a:gdLst/>
            <a:ahLst/>
            <a:cxnLst/>
            <a:rect r="r" b="b" t="t" l="l"/>
            <a:pathLst>
              <a:path h="5399367" w="5543601">
                <a:moveTo>
                  <a:pt x="0" y="0"/>
                </a:moveTo>
                <a:lnTo>
                  <a:pt x="5543601" y="0"/>
                </a:lnTo>
                <a:lnTo>
                  <a:pt x="5543601" y="5399367"/>
                </a:lnTo>
                <a:lnTo>
                  <a:pt x="0" y="53993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233907" y="-4481194"/>
            <a:ext cx="8550234" cy="8229600"/>
          </a:xfrm>
          <a:custGeom>
            <a:avLst/>
            <a:gdLst/>
            <a:ahLst/>
            <a:cxnLst/>
            <a:rect r="r" b="b" t="t" l="l"/>
            <a:pathLst>
              <a:path h="8229600" w="8550234">
                <a:moveTo>
                  <a:pt x="0" y="0"/>
                </a:moveTo>
                <a:lnTo>
                  <a:pt x="8550233" y="0"/>
                </a:lnTo>
                <a:lnTo>
                  <a:pt x="85502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054723" y="7063235"/>
            <a:ext cx="8550234" cy="8229600"/>
          </a:xfrm>
          <a:custGeom>
            <a:avLst/>
            <a:gdLst/>
            <a:ahLst/>
            <a:cxnLst/>
            <a:rect r="r" b="b" t="t" l="l"/>
            <a:pathLst>
              <a:path h="8229600" w="8550234">
                <a:moveTo>
                  <a:pt x="0" y="0"/>
                </a:moveTo>
                <a:lnTo>
                  <a:pt x="8550234" y="0"/>
                </a:lnTo>
                <a:lnTo>
                  <a:pt x="85502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256763" y="7383999"/>
            <a:ext cx="3651885" cy="8229600"/>
          </a:xfrm>
          <a:custGeom>
            <a:avLst/>
            <a:gdLst/>
            <a:ahLst/>
            <a:cxnLst/>
            <a:rect r="r" b="b" t="t" l="l"/>
            <a:pathLst>
              <a:path h="8229600" w="3651885">
                <a:moveTo>
                  <a:pt x="0" y="0"/>
                </a:moveTo>
                <a:lnTo>
                  <a:pt x="3651885" y="0"/>
                </a:lnTo>
                <a:lnTo>
                  <a:pt x="365188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4301621" y="-5072245"/>
            <a:ext cx="3651885" cy="8229600"/>
          </a:xfrm>
          <a:custGeom>
            <a:avLst/>
            <a:gdLst/>
            <a:ahLst/>
            <a:cxnLst/>
            <a:rect r="r" b="b" t="t" l="l"/>
            <a:pathLst>
              <a:path h="8229600" w="3651885">
                <a:moveTo>
                  <a:pt x="0" y="8229600"/>
                </a:moveTo>
                <a:lnTo>
                  <a:pt x="3651885" y="8229600"/>
                </a:lnTo>
                <a:lnTo>
                  <a:pt x="3651885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668325" y="3703311"/>
            <a:ext cx="12951349" cy="4013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07"/>
              </a:lnSpc>
            </a:pPr>
            <a:r>
              <a:rPr lang="en-US" sz="11505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ADIDAS SALES ANALYSIS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274361" y="2034995"/>
            <a:ext cx="13721970" cy="7423582"/>
          </a:xfrm>
          <a:custGeom>
            <a:avLst/>
            <a:gdLst/>
            <a:ahLst/>
            <a:cxnLst/>
            <a:rect r="r" b="b" t="t" l="l"/>
            <a:pathLst>
              <a:path h="7423582" w="13721970">
                <a:moveTo>
                  <a:pt x="0" y="0"/>
                </a:moveTo>
                <a:lnTo>
                  <a:pt x="13721970" y="0"/>
                </a:lnTo>
                <a:lnTo>
                  <a:pt x="13721970" y="7423582"/>
                </a:lnTo>
                <a:lnTo>
                  <a:pt x="0" y="74235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5170" t="0" r="-5296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135007" y="914400"/>
            <a:ext cx="8017987" cy="957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9"/>
              </a:lnSpc>
            </a:pPr>
            <a:r>
              <a:rPr lang="en-US" sz="5549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TRANSFORMATION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453041" y="0"/>
            <a:ext cx="14963542" cy="10287000"/>
          </a:xfrm>
          <a:custGeom>
            <a:avLst/>
            <a:gdLst/>
            <a:ahLst/>
            <a:cxnLst/>
            <a:rect r="r" b="b" t="t" l="l"/>
            <a:pathLst>
              <a:path h="10287000" w="14963542">
                <a:moveTo>
                  <a:pt x="0" y="0"/>
                </a:moveTo>
                <a:lnTo>
                  <a:pt x="14963542" y="0"/>
                </a:lnTo>
                <a:lnTo>
                  <a:pt x="1496354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105" t="-1218" r="-797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-5400000">
            <a:off x="-3100082" y="5091755"/>
            <a:ext cx="8229600" cy="1096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65"/>
              </a:lnSpc>
            </a:pPr>
            <a:r>
              <a:rPr lang="en-US" sz="6332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VISUALISATION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85327" y="2893497"/>
            <a:ext cx="8958673" cy="6364803"/>
          </a:xfrm>
          <a:custGeom>
            <a:avLst/>
            <a:gdLst/>
            <a:ahLst/>
            <a:cxnLst/>
            <a:rect r="r" b="b" t="t" l="l"/>
            <a:pathLst>
              <a:path h="6364803" w="8958673">
                <a:moveTo>
                  <a:pt x="0" y="0"/>
                </a:moveTo>
                <a:lnTo>
                  <a:pt x="8958673" y="0"/>
                </a:lnTo>
                <a:lnTo>
                  <a:pt x="8958673" y="6364803"/>
                </a:lnTo>
                <a:lnTo>
                  <a:pt x="0" y="636480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265" t="0" r="-12275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555483" y="2798256"/>
            <a:ext cx="8328339" cy="6460044"/>
          </a:xfrm>
          <a:custGeom>
            <a:avLst/>
            <a:gdLst/>
            <a:ahLst/>
            <a:cxnLst/>
            <a:rect r="r" b="b" t="t" l="l"/>
            <a:pathLst>
              <a:path h="6460044" w="8328339">
                <a:moveTo>
                  <a:pt x="0" y="0"/>
                </a:moveTo>
                <a:lnTo>
                  <a:pt x="8328339" y="0"/>
                </a:lnTo>
                <a:lnTo>
                  <a:pt x="8328339" y="6460044"/>
                </a:lnTo>
                <a:lnTo>
                  <a:pt x="0" y="646004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5562" t="-1247" r="-5562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575861" y="-16546"/>
            <a:ext cx="8767601" cy="1045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8"/>
              </a:lnSpc>
            </a:pPr>
            <a:r>
              <a:rPr lang="en-US" sz="60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VISUALISATION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510533" y="1841801"/>
            <a:ext cx="9832929" cy="8159886"/>
          </a:xfrm>
          <a:custGeom>
            <a:avLst/>
            <a:gdLst/>
            <a:ahLst/>
            <a:cxnLst/>
            <a:rect r="r" b="b" t="t" l="l"/>
            <a:pathLst>
              <a:path h="8159886" w="9832929">
                <a:moveTo>
                  <a:pt x="0" y="0"/>
                </a:moveTo>
                <a:lnTo>
                  <a:pt x="9832929" y="0"/>
                </a:lnTo>
                <a:lnTo>
                  <a:pt x="9832929" y="8159885"/>
                </a:lnTo>
                <a:lnTo>
                  <a:pt x="0" y="815988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978" t="0" r="-3282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760200" y="152906"/>
            <a:ext cx="8767601" cy="1045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8"/>
              </a:lnSpc>
            </a:pPr>
            <a:r>
              <a:rPr lang="en-US" sz="60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VISUALISATION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074708" y="197205"/>
            <a:ext cx="9791436" cy="1491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CONCLUSION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33996" y="1623006"/>
            <a:ext cx="13452814" cy="901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4"/>
              </a:lnSpc>
            </a:pPr>
            <a:r>
              <a:rPr lang="en-US" sz="2553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Key Performance Metrics</a:t>
            </a:r>
          </a:p>
          <a:p>
            <a:pPr algn="ctr" marL="551235" indent="-275618" lvl="1">
              <a:lnSpc>
                <a:spcPts val="3574"/>
              </a:lnSpc>
              <a:buFont typeface="Arial"/>
              <a:buChar char="•"/>
            </a:pPr>
            <a:r>
              <a:rPr lang="en-US" sz="2553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Displays Total Sales, Units Sold, Profit, and Operating Margin in KPI cards.</a:t>
            </a:r>
          </a:p>
          <a:p>
            <a:pPr algn="ctr" marL="551235" indent="-275618" lvl="1">
              <a:lnSpc>
                <a:spcPts val="3574"/>
              </a:lnSpc>
              <a:buFont typeface="Arial"/>
              <a:buChar char="•"/>
            </a:pPr>
            <a:r>
              <a:rPr lang="en-US" sz="2553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Compares actual sales vs Target Sales using a KPI visual.</a:t>
            </a:r>
          </a:p>
          <a:p>
            <a:pPr algn="ctr" marL="551235" indent="-275618" lvl="1">
              <a:lnSpc>
                <a:spcPts val="3574"/>
              </a:lnSpc>
              <a:buFont typeface="Arial"/>
              <a:buChar char="•"/>
            </a:pPr>
          </a:p>
          <a:p>
            <a:pPr algn="ctr">
              <a:lnSpc>
                <a:spcPts val="3574"/>
              </a:lnSpc>
            </a:pPr>
            <a:r>
              <a:rPr lang="en-US" sz="2553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553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Regional &amp; Retailer Insights</a:t>
            </a:r>
          </a:p>
          <a:p>
            <a:pPr algn="ctr" marL="551235" indent="-275618" lvl="1">
              <a:lnSpc>
                <a:spcPts val="3574"/>
              </a:lnSpc>
              <a:buFont typeface="Arial"/>
              <a:buChar char="•"/>
            </a:pPr>
            <a:r>
              <a:rPr lang="en-US" sz="2553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Sales by Region (West, Northeast, South, etc.) with bar charts.</a:t>
            </a:r>
          </a:p>
          <a:p>
            <a:pPr algn="ctr" marL="551235" indent="-275618" lvl="1">
              <a:lnSpc>
                <a:spcPts val="3574"/>
              </a:lnSpc>
              <a:buFont typeface="Arial"/>
              <a:buChar char="•"/>
            </a:pPr>
            <a:r>
              <a:rPr lang="en-US" sz="2553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Retailer-wise sales contribution using a bar chart.</a:t>
            </a:r>
          </a:p>
          <a:p>
            <a:pPr algn="ctr" marL="551235" indent="-275618" lvl="1">
              <a:lnSpc>
                <a:spcPts val="3574"/>
              </a:lnSpc>
              <a:buFont typeface="Arial"/>
              <a:buChar char="•"/>
            </a:pPr>
          </a:p>
          <a:p>
            <a:pPr algn="ctr">
              <a:lnSpc>
                <a:spcPts val="3574"/>
              </a:lnSpc>
            </a:pPr>
            <a:r>
              <a:rPr lang="en-US" sz="2553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553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Trend Analysis &amp; Growth Tracking</a:t>
            </a:r>
          </a:p>
          <a:p>
            <a:pPr algn="ctr" marL="551235" indent="-275618" lvl="1">
              <a:lnSpc>
                <a:spcPts val="3574"/>
              </a:lnSpc>
              <a:buFont typeface="Arial"/>
              <a:buChar char="•"/>
            </a:pPr>
            <a:r>
              <a:rPr lang="en-US" sz="2553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Line Chart tracks Year-over-Year Sales Growth using DAX.</a:t>
            </a:r>
          </a:p>
          <a:p>
            <a:pPr algn="ctr" marL="551235" indent="-275618" lvl="1">
              <a:lnSpc>
                <a:spcPts val="3574"/>
              </a:lnSpc>
              <a:buFont typeface="Arial"/>
              <a:buChar char="•"/>
            </a:pPr>
            <a:r>
              <a:rPr lang="en-US" sz="2553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Sales and Operating Profit trend over time.</a:t>
            </a:r>
          </a:p>
          <a:p>
            <a:pPr algn="ctr" marL="551235" indent="-275618" lvl="1">
              <a:lnSpc>
                <a:spcPts val="3574"/>
              </a:lnSpc>
              <a:buFont typeface="Arial"/>
              <a:buChar char="•"/>
            </a:pPr>
          </a:p>
          <a:p>
            <a:pPr algn="ctr">
              <a:lnSpc>
                <a:spcPts val="3574"/>
              </a:lnSpc>
            </a:pPr>
            <a:r>
              <a:rPr lang="en-US" sz="2553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553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Product &amp; Sales Method Breakdown</a:t>
            </a:r>
          </a:p>
          <a:p>
            <a:pPr algn="ctr" marL="551235" indent="-275618" lvl="1">
              <a:lnSpc>
                <a:spcPts val="3574"/>
              </a:lnSpc>
              <a:buFont typeface="Arial"/>
              <a:buChar char="•"/>
            </a:pPr>
            <a:r>
              <a:rPr lang="en-US" sz="2553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Top-Selling Products using bar charts and tooltips.</a:t>
            </a:r>
          </a:p>
          <a:p>
            <a:pPr algn="ctr" marL="551235" indent="-275618" lvl="1">
              <a:lnSpc>
                <a:spcPts val="3574"/>
              </a:lnSpc>
              <a:buFont typeface="Arial"/>
              <a:buChar char="•"/>
            </a:pPr>
            <a:r>
              <a:rPr lang="en-US" sz="2553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Sales method comparison (Online, Outlet, In-Store) via pie chart.</a:t>
            </a:r>
          </a:p>
          <a:p>
            <a:pPr algn="ctr" marL="551235" indent="-275618" lvl="1">
              <a:lnSpc>
                <a:spcPts val="3574"/>
              </a:lnSpc>
              <a:buFont typeface="Arial"/>
              <a:buChar char="•"/>
            </a:pPr>
          </a:p>
          <a:p>
            <a:pPr algn="ctr">
              <a:lnSpc>
                <a:spcPts val="3574"/>
              </a:lnSpc>
            </a:pPr>
            <a:r>
              <a:rPr lang="en-US" sz="2553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553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Interactive &amp; AI-Powered Insights</a:t>
            </a:r>
          </a:p>
          <a:p>
            <a:pPr algn="ctr" marL="551235" indent="-275618" lvl="1">
              <a:lnSpc>
                <a:spcPts val="3574"/>
              </a:lnSpc>
              <a:buFont typeface="Arial"/>
              <a:buChar char="•"/>
            </a:pPr>
            <a:r>
              <a:rPr lang="en-US" sz="2553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Decomposition Tree to drill into sales by method, product, and retailer.</a:t>
            </a:r>
          </a:p>
          <a:p>
            <a:pPr algn="ctr" marL="551235" indent="-275618" lvl="1">
              <a:lnSpc>
                <a:spcPts val="3574"/>
              </a:lnSpc>
              <a:buFont typeface="Arial"/>
              <a:buChar char="•"/>
            </a:pPr>
            <a:r>
              <a:rPr lang="en-US" sz="2553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Key Influencers Visual to highlight factors driving sales.</a:t>
            </a:r>
          </a:p>
          <a:p>
            <a:pPr algn="ctr">
              <a:lnSpc>
                <a:spcPts val="357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2802904" y="9019220"/>
            <a:ext cx="3465428" cy="3943588"/>
          </a:xfrm>
          <a:custGeom>
            <a:avLst/>
            <a:gdLst/>
            <a:ahLst/>
            <a:cxnLst/>
            <a:rect r="r" b="b" t="t" l="l"/>
            <a:pathLst>
              <a:path h="3943588" w="3465428">
                <a:moveTo>
                  <a:pt x="0" y="0"/>
                </a:moveTo>
                <a:lnTo>
                  <a:pt x="3465428" y="0"/>
                </a:lnTo>
                <a:lnTo>
                  <a:pt x="3465428" y="3943588"/>
                </a:lnTo>
                <a:lnTo>
                  <a:pt x="0" y="39435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63882" y="8045750"/>
            <a:ext cx="3390836" cy="3132284"/>
          </a:xfrm>
          <a:custGeom>
            <a:avLst/>
            <a:gdLst/>
            <a:ahLst/>
            <a:cxnLst/>
            <a:rect r="r" b="b" t="t" l="l"/>
            <a:pathLst>
              <a:path h="3132284" w="3390836">
                <a:moveTo>
                  <a:pt x="0" y="0"/>
                </a:moveTo>
                <a:lnTo>
                  <a:pt x="3390836" y="0"/>
                </a:lnTo>
                <a:lnTo>
                  <a:pt x="3390836" y="3132285"/>
                </a:lnTo>
                <a:lnTo>
                  <a:pt x="0" y="3132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012790" y="5558490"/>
            <a:ext cx="2550420" cy="2355951"/>
          </a:xfrm>
          <a:custGeom>
            <a:avLst/>
            <a:gdLst/>
            <a:ahLst/>
            <a:cxnLst/>
            <a:rect r="r" b="b" t="t" l="l"/>
            <a:pathLst>
              <a:path h="2355951" w="2550420">
                <a:moveTo>
                  <a:pt x="0" y="0"/>
                </a:moveTo>
                <a:lnTo>
                  <a:pt x="2550420" y="0"/>
                </a:lnTo>
                <a:lnTo>
                  <a:pt x="2550420" y="2355951"/>
                </a:lnTo>
                <a:lnTo>
                  <a:pt x="0" y="2355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859658" y="693803"/>
            <a:ext cx="3227254" cy="4927105"/>
          </a:xfrm>
          <a:custGeom>
            <a:avLst/>
            <a:gdLst/>
            <a:ahLst/>
            <a:cxnLst/>
            <a:rect r="r" b="b" t="t" l="l"/>
            <a:pathLst>
              <a:path h="4927105" w="3227254">
                <a:moveTo>
                  <a:pt x="3227254" y="0"/>
                </a:moveTo>
                <a:lnTo>
                  <a:pt x="0" y="0"/>
                </a:lnTo>
                <a:lnTo>
                  <a:pt x="0" y="4927105"/>
                </a:lnTo>
                <a:lnTo>
                  <a:pt x="3227254" y="4927105"/>
                </a:lnTo>
                <a:lnTo>
                  <a:pt x="3227254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367506" y="-2305346"/>
            <a:ext cx="1826987" cy="4610693"/>
          </a:xfrm>
          <a:custGeom>
            <a:avLst/>
            <a:gdLst/>
            <a:ahLst/>
            <a:cxnLst/>
            <a:rect r="r" b="b" t="t" l="l"/>
            <a:pathLst>
              <a:path h="4610693" w="1826987">
                <a:moveTo>
                  <a:pt x="1826987" y="0"/>
                </a:moveTo>
                <a:lnTo>
                  <a:pt x="0" y="0"/>
                </a:lnTo>
                <a:lnTo>
                  <a:pt x="0" y="4610692"/>
                </a:lnTo>
                <a:lnTo>
                  <a:pt x="1826987" y="4610692"/>
                </a:lnTo>
                <a:lnTo>
                  <a:pt x="182698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2042299" y="-3686438"/>
            <a:ext cx="5543601" cy="5399367"/>
          </a:xfrm>
          <a:custGeom>
            <a:avLst/>
            <a:gdLst/>
            <a:ahLst/>
            <a:cxnLst/>
            <a:rect r="r" b="b" t="t" l="l"/>
            <a:pathLst>
              <a:path h="5399367" w="5543601">
                <a:moveTo>
                  <a:pt x="0" y="0"/>
                </a:moveTo>
                <a:lnTo>
                  <a:pt x="5543601" y="0"/>
                </a:lnTo>
                <a:lnTo>
                  <a:pt x="5543601" y="5399367"/>
                </a:lnTo>
                <a:lnTo>
                  <a:pt x="0" y="53993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233907" y="-4481194"/>
            <a:ext cx="8550234" cy="8229600"/>
          </a:xfrm>
          <a:custGeom>
            <a:avLst/>
            <a:gdLst/>
            <a:ahLst/>
            <a:cxnLst/>
            <a:rect r="r" b="b" t="t" l="l"/>
            <a:pathLst>
              <a:path h="8229600" w="8550234">
                <a:moveTo>
                  <a:pt x="0" y="0"/>
                </a:moveTo>
                <a:lnTo>
                  <a:pt x="8550233" y="0"/>
                </a:lnTo>
                <a:lnTo>
                  <a:pt x="85502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054723" y="7063235"/>
            <a:ext cx="8550234" cy="8229600"/>
          </a:xfrm>
          <a:custGeom>
            <a:avLst/>
            <a:gdLst/>
            <a:ahLst/>
            <a:cxnLst/>
            <a:rect r="r" b="b" t="t" l="l"/>
            <a:pathLst>
              <a:path h="8229600" w="8550234">
                <a:moveTo>
                  <a:pt x="0" y="0"/>
                </a:moveTo>
                <a:lnTo>
                  <a:pt x="8550234" y="0"/>
                </a:lnTo>
                <a:lnTo>
                  <a:pt x="85502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256763" y="7383999"/>
            <a:ext cx="3651885" cy="8229600"/>
          </a:xfrm>
          <a:custGeom>
            <a:avLst/>
            <a:gdLst/>
            <a:ahLst/>
            <a:cxnLst/>
            <a:rect r="r" b="b" t="t" l="l"/>
            <a:pathLst>
              <a:path h="8229600" w="3651885">
                <a:moveTo>
                  <a:pt x="0" y="0"/>
                </a:moveTo>
                <a:lnTo>
                  <a:pt x="3651885" y="0"/>
                </a:lnTo>
                <a:lnTo>
                  <a:pt x="365188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4301621" y="-5072245"/>
            <a:ext cx="3651885" cy="8229600"/>
          </a:xfrm>
          <a:custGeom>
            <a:avLst/>
            <a:gdLst/>
            <a:ahLst/>
            <a:cxnLst/>
            <a:rect r="r" b="b" t="t" l="l"/>
            <a:pathLst>
              <a:path h="8229600" w="3651885">
                <a:moveTo>
                  <a:pt x="0" y="8229600"/>
                </a:moveTo>
                <a:lnTo>
                  <a:pt x="3651885" y="8229600"/>
                </a:lnTo>
                <a:lnTo>
                  <a:pt x="3651885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807931" y="3010189"/>
            <a:ext cx="12672137" cy="4809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651"/>
              </a:lnSpc>
            </a:pPr>
            <a:r>
              <a:rPr lang="en-US" sz="17431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DAGf0FL6vIM</dc:identifier>
  <dcterms:modified xsi:type="dcterms:W3CDTF">2011-08-01T06:04:30Z</dcterms:modified>
  <cp:revision>1</cp:revision>
  <dc:title>Adidas</dc:title>
</cp:coreProperties>
</file>